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9" r:id="rId13"/>
    <p:sldId id="27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9E2C-4B45-4D57-948A-542B24706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6EBF9-B8CB-4CAE-8D01-37CC6399E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9AD4B-C8D9-4655-BDD6-44FF7367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BBAA1-9E2B-4620-983D-1D0A5475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87AF-8DB9-4B73-90BC-D389E2D4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81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F9DE-3C25-4DAC-91DC-7D6A5376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C44B4-B105-4C45-9E33-603FA9590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9AA27-FA5C-4E1C-B930-6ED7B1ED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C686-F3F7-4CBE-8866-2096D937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354F-1EED-418D-A5F0-FD6B8430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747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43121-7432-4416-8826-75A152D64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139F5-76FD-4D8E-B40F-DBEDA6E2F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1608B-A826-4AEC-9D2C-7A504E6E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37887-39E3-4FCC-997F-A803B7C5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E7FA1-BEC8-4EC3-A9FB-8ACCF4FC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8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D073-B3CC-4175-8D07-FE055497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2A00-741F-4FF9-B93A-393A98DDB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1B56-7978-4626-A574-FFC1B83E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F9AB-639F-4585-8BDA-B3DB3E4A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0068-C143-4685-9E09-F3F51CB7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788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AA7B-BBA3-4358-90E0-08FF6227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BE77F-3731-46B7-9285-D6BACE8ED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6AF4E-0072-4F26-B3D6-A556C559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C09A-684F-410A-874B-0367DFC3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0184-B2DF-454A-8462-6BF01D16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53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35B5-6FD0-4CE0-B27C-F74CB747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E94F-FA2E-4390-9D51-928EFE249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66A96-EAD0-4D50-AE0A-1B3119345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269B8-9688-44C3-BB3D-8FD272B3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1139A-26EA-4104-9E17-5C52E213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EB665-779E-40E8-8EC3-D62D5C34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5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69CF-31C7-4036-A8C0-96E8AFCD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2EF1B-33CA-4A35-BDC4-FCBAE4CF5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31B8D-68FE-47F9-8AAC-B5866F30A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7825-62FC-4AD6-8280-3802C1D1C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35726-45D2-4049-A96C-6A4ED39A3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F4C3C-96AB-4641-894D-9336DBFC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285B4-A10F-4C33-BC79-1545D898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21FA8-7B76-4980-A733-A59B75BC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26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13E3-822E-41BA-ACAA-E551C96B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7B7F5-97E1-472A-BF18-40B6CB97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23E39-3993-41EF-BCA5-222AA96F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91A47-7493-4C8F-8048-F7C2C539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849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7D257-5145-4545-9F86-307297E5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AEDDA-BB3C-4CAE-A298-1379FB2D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8CDBA-D990-4D18-8459-4A94372C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01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EEB5-CF3F-4A30-BC35-3A2DB0BC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BB703-44AC-4E7D-8372-6ABBA8D75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604D1-9EAA-4566-B141-C1EFC39E4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005C3-04AC-4E13-9A48-DD9E01E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EE4EE-6671-49DC-A3FA-8718900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AB771-7A50-47D6-8A57-8C07EAEB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67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CF033-AC05-4121-A247-57708646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03809-3E26-4D84-99ED-C55ECE2C6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50DEA-0DEB-4B01-8141-119F89B00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B78C4-5EE2-4232-81E9-6B5A5F05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5CFE4-D5F4-4869-9142-68D0C8E9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41AB5-1F3D-4BE7-9362-3069ECF7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215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A88DA-CDD3-4D3F-95CF-6EB96CD5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D891F-535E-4654-90C3-81A482355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B240E-CF32-4675-A188-A6E80E098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B3CB-05CD-4E5E-AFA7-C1B733EA51AE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36CB3-5C2A-425E-BF83-14D50F46D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6CFE6-987E-46BF-B0E3-B24BE6374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9191-9D51-4744-9274-0B4C2528B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83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DB8BC-FBC0-4500-BE62-BD8FB2B4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C5DC2-B8D2-4076-8626-BBB6362D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ABA945-D2E8-4481-A5B4-70623550DB6F}"/>
              </a:ext>
            </a:extLst>
          </p:cNvPr>
          <p:cNvSpPr/>
          <p:nvPr/>
        </p:nvSpPr>
        <p:spPr>
          <a:xfrm>
            <a:off x="9632272" y="3897298"/>
            <a:ext cx="1615736" cy="443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BFA2C-C941-4E54-9595-8BA9A90F9517}"/>
              </a:ext>
            </a:extLst>
          </p:cNvPr>
          <p:cNvSpPr txBox="1"/>
          <p:nvPr/>
        </p:nvSpPr>
        <p:spPr>
          <a:xfrm>
            <a:off x="5521911" y="4341182"/>
            <a:ext cx="331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1- Registration.</a:t>
            </a:r>
          </a:p>
          <a:p>
            <a:r>
              <a:rPr lang="en-US" dirty="0"/>
              <a:t>Enter Details.</a:t>
            </a:r>
          </a:p>
          <a:p>
            <a:r>
              <a:rPr lang="en-US" dirty="0"/>
              <a:t>Confirm</a:t>
            </a:r>
          </a:p>
          <a:p>
            <a:endParaRPr lang="en-US" dirty="0"/>
          </a:p>
          <a:p>
            <a:r>
              <a:rPr lang="en-US" dirty="0"/>
              <a:t>Step 2</a:t>
            </a:r>
          </a:p>
          <a:p>
            <a:r>
              <a:rPr lang="en-US" dirty="0"/>
              <a:t>Activate account.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01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F3B5-45CB-4AB5-BF55-C032510B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DCB72-63FB-4369-8EA3-810D026F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9667C7-B09A-46C7-827E-8D902FD343FA}"/>
              </a:ext>
            </a:extLst>
          </p:cNvPr>
          <p:cNvCxnSpPr>
            <a:cxnSpLocks/>
          </p:cNvCxnSpPr>
          <p:nvPr/>
        </p:nvCxnSpPr>
        <p:spPr>
          <a:xfrm>
            <a:off x="8859914" y="4065973"/>
            <a:ext cx="125175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F419DE-C81B-4754-8F82-C0E66E0AA355}"/>
              </a:ext>
            </a:extLst>
          </p:cNvPr>
          <p:cNvCxnSpPr>
            <a:cxnSpLocks/>
          </p:cNvCxnSpPr>
          <p:nvPr/>
        </p:nvCxnSpPr>
        <p:spPr>
          <a:xfrm flipH="1" flipV="1">
            <a:off x="8078680" y="2095130"/>
            <a:ext cx="1837677" cy="167788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C92696-22F0-425B-B3CD-DF007FC23B4A}"/>
              </a:ext>
            </a:extLst>
          </p:cNvPr>
          <p:cNvSpPr txBox="1"/>
          <p:nvPr/>
        </p:nvSpPr>
        <p:spPr>
          <a:xfrm>
            <a:off x="9818703" y="2938509"/>
            <a:ext cx="190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‘NO’ in Have you passed class 10th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244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E2C7-5C07-490A-9870-F80D4268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4BD43-5370-4F5F-A86D-7E016A70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9B5C2-9E89-4410-B33F-6E33BB90553E}"/>
              </a:ext>
            </a:extLst>
          </p:cNvPr>
          <p:cNvSpPr txBox="1"/>
          <p:nvPr/>
        </p:nvSpPr>
        <p:spPr>
          <a:xfrm>
            <a:off x="9170633" y="2704683"/>
            <a:ext cx="175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qualifying examination.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D2AF65-4B27-4D7C-A6D4-FFC51166B813}"/>
              </a:ext>
            </a:extLst>
          </p:cNvPr>
          <p:cNvCxnSpPr>
            <a:cxnSpLocks/>
          </p:cNvCxnSpPr>
          <p:nvPr/>
        </p:nvCxnSpPr>
        <p:spPr>
          <a:xfrm flipH="1">
            <a:off x="8851037" y="3169328"/>
            <a:ext cx="319596" cy="7356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4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D8FC-122D-45F3-AE77-C0CF3A19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8F7A9-1849-4ED6-B130-87132AE6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F608BF-E9E3-4111-A20A-20943713237B}"/>
              </a:ext>
            </a:extLst>
          </p:cNvPr>
          <p:cNvSpPr/>
          <p:nvPr/>
        </p:nvSpPr>
        <p:spPr>
          <a:xfrm>
            <a:off x="3630967" y="5086905"/>
            <a:ext cx="6285390" cy="69245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F6BA5-5FB9-48BF-B73C-59BF957EFB6F}"/>
              </a:ext>
            </a:extLst>
          </p:cNvPr>
          <p:cNvSpPr txBox="1"/>
          <p:nvPr/>
        </p:nvSpPr>
        <p:spPr>
          <a:xfrm>
            <a:off x="10129421" y="3710866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BSc with Mathematics at 12</a:t>
            </a:r>
            <a:r>
              <a:rPr lang="en-US" baseline="30000" dirty="0"/>
              <a:t>th</a:t>
            </a:r>
            <a:r>
              <a:rPr lang="en-US" dirty="0"/>
              <a:t> pop up will come.</a:t>
            </a:r>
            <a:endParaRPr lang="en-IN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8A8DC9-8870-40DC-998D-F519EB920D80}"/>
              </a:ext>
            </a:extLst>
          </p:cNvPr>
          <p:cNvCxnSpPr/>
          <p:nvPr/>
        </p:nvCxnSpPr>
        <p:spPr>
          <a:xfrm flipV="1">
            <a:off x="9978500" y="5376350"/>
            <a:ext cx="506028" cy="57520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5FF765-C43C-46AE-89B6-B726B7E17414}"/>
              </a:ext>
            </a:extLst>
          </p:cNvPr>
          <p:cNvCxnSpPr>
            <a:cxnSpLocks/>
          </p:cNvCxnSpPr>
          <p:nvPr/>
        </p:nvCxnSpPr>
        <p:spPr>
          <a:xfrm flipH="1" flipV="1">
            <a:off x="7972149" y="2413174"/>
            <a:ext cx="2512379" cy="129769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4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2B6-D7E7-4FD0-84E4-C2B62401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1F446-2D56-4051-A54D-95BB7B68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2950D9-B649-41BA-97AB-FFAA28DF2EE5}"/>
              </a:ext>
            </a:extLst>
          </p:cNvPr>
          <p:cNvSpPr/>
          <p:nvPr/>
        </p:nvSpPr>
        <p:spPr>
          <a:xfrm>
            <a:off x="3630967" y="4802819"/>
            <a:ext cx="6285390" cy="69245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80D7B-9D8B-46DE-A4DA-B5AFA1B6F2E7}"/>
              </a:ext>
            </a:extLst>
          </p:cNvPr>
          <p:cNvSpPr txBox="1"/>
          <p:nvPr/>
        </p:nvSpPr>
        <p:spPr>
          <a:xfrm>
            <a:off x="10129421" y="342678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BSc with  </a:t>
            </a:r>
          </a:p>
          <a:p>
            <a:r>
              <a:rPr lang="en-US" dirty="0"/>
              <a:t>NO Mathematics at 12</a:t>
            </a:r>
            <a:r>
              <a:rPr lang="en-US" baseline="30000" dirty="0"/>
              <a:t>th</a:t>
            </a:r>
            <a:r>
              <a:rPr lang="en-US" dirty="0"/>
              <a:t> pop up will come.</a:t>
            </a:r>
            <a:endParaRPr lang="en-IN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249883-1815-48F0-819F-CE1FA4ABCA7E}"/>
              </a:ext>
            </a:extLst>
          </p:cNvPr>
          <p:cNvCxnSpPr/>
          <p:nvPr/>
        </p:nvCxnSpPr>
        <p:spPr>
          <a:xfrm flipV="1">
            <a:off x="9978500" y="5092264"/>
            <a:ext cx="506028" cy="57520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342E95-ABF9-4A64-B00E-B0A6E69ADC49}"/>
              </a:ext>
            </a:extLst>
          </p:cNvPr>
          <p:cNvCxnSpPr>
            <a:cxnSpLocks/>
          </p:cNvCxnSpPr>
          <p:nvPr/>
        </p:nvCxnSpPr>
        <p:spPr>
          <a:xfrm flipH="1" flipV="1">
            <a:off x="7972149" y="2129088"/>
            <a:ext cx="2512379" cy="129769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9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8CBB-7D21-45DD-9897-C3CABDF0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96D8D-B580-49C9-84D3-FB874D36A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3F96F1-101B-433E-80C0-48D07E2D8143}"/>
              </a:ext>
            </a:extLst>
          </p:cNvPr>
          <p:cNvSpPr/>
          <p:nvPr/>
        </p:nvSpPr>
        <p:spPr>
          <a:xfrm>
            <a:off x="3630967" y="3568823"/>
            <a:ext cx="6604986" cy="6125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3ABBE-1048-4D96-9246-49365E0F2028}"/>
              </a:ext>
            </a:extLst>
          </p:cNvPr>
          <p:cNvSpPr txBox="1"/>
          <p:nvPr/>
        </p:nvSpPr>
        <p:spPr>
          <a:xfrm>
            <a:off x="9579006" y="2459115"/>
            <a:ext cx="2334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“</a:t>
            </a:r>
            <a:r>
              <a:rPr lang="en-US" dirty="0" err="1"/>
              <a:t>dilploma</a:t>
            </a:r>
            <a:r>
              <a:rPr lang="en-US" dirty="0"/>
              <a:t> in any branch of Engineering and Tech” and give the location of college/institute of qualifying exam, whether </a:t>
            </a:r>
            <a:r>
              <a:rPr lang="en-US" dirty="0" err="1"/>
              <a:t>delhi</a:t>
            </a:r>
            <a:r>
              <a:rPr lang="en-US" dirty="0"/>
              <a:t> or outside </a:t>
            </a:r>
            <a:r>
              <a:rPr lang="en-US" dirty="0" err="1"/>
              <a:t>delhi</a:t>
            </a:r>
            <a:endParaRPr lang="en-IN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8BDC33-875F-421E-BF24-ADF3CC811586}"/>
              </a:ext>
            </a:extLst>
          </p:cNvPr>
          <p:cNvCxnSpPr/>
          <p:nvPr/>
        </p:nvCxnSpPr>
        <p:spPr>
          <a:xfrm flipH="1" flipV="1">
            <a:off x="8087557" y="1899821"/>
            <a:ext cx="1571348" cy="6658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3B1E-8372-416F-BF05-CAC1ADE0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8F089-21AB-4F39-91B5-BC085772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7F710-CD48-4B74-AD00-750CDB48DEE2}"/>
              </a:ext>
            </a:extLst>
          </p:cNvPr>
          <p:cNvSpPr/>
          <p:nvPr/>
        </p:nvSpPr>
        <p:spPr>
          <a:xfrm>
            <a:off x="3799643" y="3568823"/>
            <a:ext cx="7759083" cy="6214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E3867-95CF-4F5A-A763-D81DB5F90B99}"/>
              </a:ext>
            </a:extLst>
          </p:cNvPr>
          <p:cNvSpPr txBox="1"/>
          <p:nvPr/>
        </p:nvSpPr>
        <p:spPr>
          <a:xfrm>
            <a:off x="9428085" y="2059619"/>
            <a:ext cx="192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Delhi SC candidate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92ACA2-D38B-48CA-8218-F365ABCBA62E}"/>
              </a:ext>
            </a:extLst>
          </p:cNvPr>
          <p:cNvCxnSpPr>
            <a:cxnSpLocks/>
          </p:cNvCxnSpPr>
          <p:nvPr/>
        </p:nvCxnSpPr>
        <p:spPr>
          <a:xfrm flipH="1">
            <a:off x="9774316" y="2631119"/>
            <a:ext cx="257451" cy="7978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E8A599-B0D5-48D8-8D1A-17BF22C77093}"/>
              </a:ext>
            </a:extLst>
          </p:cNvPr>
          <p:cNvCxnSpPr>
            <a:cxnSpLocks/>
          </p:cNvCxnSpPr>
          <p:nvPr/>
        </p:nvCxnSpPr>
        <p:spPr>
          <a:xfrm flipH="1" flipV="1">
            <a:off x="8016536" y="2041609"/>
            <a:ext cx="1411549" cy="2399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A5E625-BE7F-49BA-A14B-553CD3874D0E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F83ED1-0AFF-4F80-92F6-1820CEC0584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caste from the Drop Down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912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E914-6EAF-4CAB-8362-CD9BD766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D5003-9D6B-448F-BC22-4C03A8B9A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E04B9-38E8-4D8B-BFC1-B506BC923952}"/>
              </a:ext>
            </a:extLst>
          </p:cNvPr>
          <p:cNvSpPr txBox="1"/>
          <p:nvPr/>
        </p:nvSpPr>
        <p:spPr>
          <a:xfrm>
            <a:off x="8833282" y="3812679"/>
            <a:ext cx="166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caste is selected as others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404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79F8-A1A3-49B3-A43D-C8254563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1B4CD-743F-4317-BD2F-4B4A3975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C34524-1890-406D-9D08-4A61F1D415A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27AD52-9EC3-4B5F-98C5-F573D68657CE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4616CD-BE27-4C2F-8A88-35FD1440F4EA}"/>
              </a:ext>
            </a:extLst>
          </p:cNvPr>
          <p:cNvSpPr txBox="1"/>
          <p:nvPr/>
        </p:nvSpPr>
        <p:spPr>
          <a:xfrm>
            <a:off x="9712171" y="2068497"/>
            <a:ext cx="170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418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D93B-DDB7-483A-B70C-84EB09FF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B1432-4868-43F3-B2FF-09FB423E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B1BC8-2349-4E15-BB67-7FF8D5122774}"/>
              </a:ext>
            </a:extLst>
          </p:cNvPr>
          <p:cNvSpPr txBox="1"/>
          <p:nvPr/>
        </p:nvSpPr>
        <p:spPr>
          <a:xfrm>
            <a:off x="9330430" y="3080551"/>
            <a:ext cx="2130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ST Candidate there will be no pop up and the system will allow him to proceed further.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58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8773-6539-4455-A2D9-2931D719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AF17-0290-49AC-BAFF-8D4B3706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29CDE3-C01A-4108-8549-01C2E9D721B3}"/>
              </a:ext>
            </a:extLst>
          </p:cNvPr>
          <p:cNvSpPr/>
          <p:nvPr/>
        </p:nvSpPr>
        <p:spPr>
          <a:xfrm>
            <a:off x="3879542" y="3595456"/>
            <a:ext cx="7634796" cy="6036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E32D3A-6D95-470A-9F84-293F81EB318F}"/>
              </a:ext>
            </a:extLst>
          </p:cNvPr>
          <p:cNvCxnSpPr>
            <a:cxnSpLocks/>
          </p:cNvCxnSpPr>
          <p:nvPr/>
        </p:nvCxnSpPr>
        <p:spPr>
          <a:xfrm flipH="1">
            <a:off x="9481351" y="2688319"/>
            <a:ext cx="408373" cy="809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3F7267-6778-438B-B129-395DF50CD30D}"/>
              </a:ext>
            </a:extLst>
          </p:cNvPr>
          <p:cNvSpPr txBox="1"/>
          <p:nvPr/>
        </p:nvSpPr>
        <p:spPr>
          <a:xfrm>
            <a:off x="9481351" y="2041988"/>
            <a:ext cx="221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Delhi- OBC Candidate</a:t>
            </a:r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E8477-6890-4909-9D6E-D684A5FCEA55}"/>
              </a:ext>
            </a:extLst>
          </p:cNvPr>
          <p:cNvCxnSpPr>
            <a:cxnSpLocks/>
          </p:cNvCxnSpPr>
          <p:nvPr/>
        </p:nvCxnSpPr>
        <p:spPr>
          <a:xfrm flipH="1" flipV="1">
            <a:off x="8060925" y="1963930"/>
            <a:ext cx="1420426" cy="2697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0F787F-2FB4-4383-A49E-C7C74401094B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6AF7F3-011E-4569-AEA4-3C010CA961A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caste from the Drop Down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94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80FD-3CAF-4B3B-8FAF-ED37A163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83D6-663A-41FF-A37D-F19C4792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FD8D0-1689-4CEA-B01E-E73882695208}"/>
              </a:ext>
            </a:extLst>
          </p:cNvPr>
          <p:cNvSpPr txBox="1"/>
          <p:nvPr/>
        </p:nvSpPr>
        <p:spPr>
          <a:xfrm>
            <a:off x="2920753" y="3861786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3- Sign 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477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3CB2-CD77-47FB-8DC5-D940B2E3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0FEE5-4BF2-4FCB-822B-EEE0F10A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20F24-24A5-432B-8A8B-E48578A48594}"/>
              </a:ext>
            </a:extLst>
          </p:cNvPr>
          <p:cNvSpPr txBox="1"/>
          <p:nvPr/>
        </p:nvSpPr>
        <p:spPr>
          <a:xfrm>
            <a:off x="9064101" y="4048217"/>
            <a:ext cx="198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caste is selected as others then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733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1F1D-8C6B-4CCC-B6E1-4FBD6CB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60DCB-EA10-4FC4-A4D2-0CB7D048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76351-98D3-4F1F-AF6E-8EF8D2A2C58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D9A6D3-235F-40AE-9D58-E87F27D4FFA0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58B610-2B38-4B70-BF23-8FAC84372D81}"/>
              </a:ext>
            </a:extLst>
          </p:cNvPr>
          <p:cNvSpPr txBox="1"/>
          <p:nvPr/>
        </p:nvSpPr>
        <p:spPr>
          <a:xfrm>
            <a:off x="9712171" y="2068497"/>
            <a:ext cx="1704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Fill other required information</a:t>
            </a:r>
          </a:p>
          <a:p>
            <a:endParaRPr lang="en-IN" dirty="0"/>
          </a:p>
          <a:p>
            <a:r>
              <a:rPr lang="en-IN" dirty="0"/>
              <a:t>Then Save and Proceed.</a:t>
            </a:r>
          </a:p>
        </p:txBody>
      </p:sp>
    </p:spTree>
    <p:extLst>
      <p:ext uri="{BB962C8B-B14F-4D97-AF65-F5344CB8AC3E}">
        <p14:creationId xmlns:p14="http://schemas.microsoft.com/office/powerpoint/2010/main" val="123669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78FD-769E-4756-B3E0-BEF87FB4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E0548-4F15-4539-80FB-D7EDB4B0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A1D7C-697F-4C05-8497-FC128D846254}"/>
              </a:ext>
            </a:extLst>
          </p:cNvPr>
          <p:cNvSpPr txBox="1"/>
          <p:nvPr/>
        </p:nvSpPr>
        <p:spPr>
          <a:xfrm>
            <a:off x="3693111" y="4829452"/>
            <a:ext cx="563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Upload photo and signature</a:t>
            </a:r>
          </a:p>
          <a:p>
            <a:endParaRPr lang="en-US" dirty="0"/>
          </a:p>
          <a:p>
            <a:r>
              <a:rPr lang="en-US" dirty="0"/>
              <a:t>Save and proceed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945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38BB-E4C2-485C-BF55-F64B0228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8294E-1AA1-4F55-AD34-BFB4B24D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1025E-46ED-471F-B203-AF3292EED972}"/>
              </a:ext>
            </a:extLst>
          </p:cNvPr>
          <p:cNvSpPr txBox="1"/>
          <p:nvPr/>
        </p:nvSpPr>
        <p:spPr>
          <a:xfrm>
            <a:off x="497150" y="3429000"/>
            <a:ext cx="2441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Fill Your educational details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Save and Proceed</a:t>
            </a:r>
          </a:p>
          <a:p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68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9337-1435-4FEC-BDC1-85CC6881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55F33-0A2F-4E72-BE1A-4BE918AF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582A48-6E59-42E3-A3DF-0C5102ABDC5E}"/>
              </a:ext>
            </a:extLst>
          </p:cNvPr>
          <p:cNvSpPr txBox="1"/>
          <p:nvPr/>
        </p:nvSpPr>
        <p:spPr>
          <a:xfrm>
            <a:off x="727969" y="3639845"/>
            <a:ext cx="2530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if you are filling form on the basis of Diploma, then skip and proceed.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If you are filling form on the Basis of BSC, then you will be required to fill these details mandatorily 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1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727B-D15B-42C3-8CCF-AD1FF2B1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FAD6D-4B43-45CD-BF9B-AC3C7A15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F255AD-EE8B-4078-87B8-47B34A545C61}"/>
              </a:ext>
            </a:extLst>
          </p:cNvPr>
          <p:cNvSpPr txBox="1"/>
          <p:nvPr/>
        </p:nvSpPr>
        <p:spPr>
          <a:xfrm>
            <a:off x="488272" y="3515557"/>
            <a:ext cx="2396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Upload the required documents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Save and Proceed</a:t>
            </a:r>
          </a:p>
          <a:p>
            <a:endParaRPr lang="en-IN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3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B3334D-D186-477C-80C8-7A6E9000283C}"/>
              </a:ext>
            </a:extLst>
          </p:cNvPr>
          <p:cNvSpPr txBox="1"/>
          <p:nvPr/>
        </p:nvSpPr>
        <p:spPr>
          <a:xfrm>
            <a:off x="1058157" y="2212629"/>
            <a:ext cx="9818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preview and confirm( check details carefully)</a:t>
            </a:r>
            <a:br>
              <a:rPr lang="en-US" dirty="0"/>
            </a:br>
            <a:r>
              <a:rPr lang="en-US" dirty="0"/>
              <a:t>-pay registration fee</a:t>
            </a:r>
            <a:br>
              <a:rPr lang="en-US" dirty="0"/>
            </a:br>
            <a:r>
              <a:rPr lang="en-US" dirty="0"/>
              <a:t>-print final application form for future reference.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995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2B17-BC44-43E1-AEBD-0E503F1F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9572-9238-43F4-B605-E5F907D6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36738-656A-41DC-8678-782D33E01A0D}"/>
              </a:ext>
            </a:extLst>
          </p:cNvPr>
          <p:cNvSpPr txBox="1"/>
          <p:nvPr/>
        </p:nvSpPr>
        <p:spPr>
          <a:xfrm>
            <a:off x="1287262" y="4536489"/>
            <a:ext cx="332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4- My application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581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599E-237F-4D2F-AC92-25A2978E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7A5D4-2973-4EBA-931B-08D70C4A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13504-BCEB-4F6B-BC1B-9614E9A47E02}"/>
              </a:ext>
            </a:extLst>
          </p:cNvPr>
          <p:cNvSpPr txBox="1"/>
          <p:nvPr/>
        </p:nvSpPr>
        <p:spPr>
          <a:xfrm>
            <a:off x="2024109" y="4154750"/>
            <a:ext cx="40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Program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546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353-5585-499E-A0EB-274F1305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60246-A269-4C0E-9FBF-0D3C5EFF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8AC2-6312-4C3E-BABA-EB062950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C411E-7819-4DD3-AB59-A570360C9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F2FB77-41FA-4E5D-A01B-6FD57E2AAF5D}"/>
              </a:ext>
            </a:extLst>
          </p:cNvPr>
          <p:cNvCxnSpPr/>
          <p:nvPr/>
        </p:nvCxnSpPr>
        <p:spPr>
          <a:xfrm flipV="1">
            <a:off x="3302493" y="2130641"/>
            <a:ext cx="941033" cy="8877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1244AB-F759-45E9-B15F-F56FDC89AC14}"/>
              </a:ext>
            </a:extLst>
          </p:cNvPr>
          <p:cNvSpPr txBox="1"/>
          <p:nvPr/>
        </p:nvSpPr>
        <p:spPr>
          <a:xfrm>
            <a:off x="1773685" y="1455648"/>
            <a:ext cx="2219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to check the eligibility conditions for the program selected.</a:t>
            </a:r>
          </a:p>
          <a:p>
            <a:r>
              <a:rPr lang="en-US" dirty="0">
                <a:solidFill>
                  <a:schemeClr val="bg1"/>
                </a:solidFill>
              </a:rPr>
              <a:t>Check the box</a:t>
            </a:r>
          </a:p>
          <a:p>
            <a:r>
              <a:rPr lang="en-US" dirty="0">
                <a:solidFill>
                  <a:schemeClr val="bg1"/>
                </a:solidFill>
              </a:rPr>
              <a:t>And </a:t>
            </a:r>
          </a:p>
          <a:p>
            <a:r>
              <a:rPr lang="en-US" dirty="0">
                <a:solidFill>
                  <a:schemeClr val="bg1"/>
                </a:solidFill>
              </a:rPr>
              <a:t>Add the program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7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4A62-E03B-4DE6-A003-AA683EE1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ED76B-0885-4231-A5B1-0AFBEFC0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C3F4F-3F14-44CD-AAF1-F4EAE3EC1BB4}"/>
              </a:ext>
            </a:extLst>
          </p:cNvPr>
          <p:cNvSpPr txBox="1"/>
          <p:nvPr/>
        </p:nvSpPr>
        <p:spPr>
          <a:xfrm>
            <a:off x="3773010" y="4403324"/>
            <a:ext cx="452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applicant details and fill the required information.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245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F51A-BAC6-4FFA-A810-0CCB285E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BA489-184F-429C-85D8-FB60C919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238336-3593-4D19-8AA1-CDF6484B2644}"/>
              </a:ext>
            </a:extLst>
          </p:cNvPr>
          <p:cNvSpPr/>
          <p:nvPr/>
        </p:nvSpPr>
        <p:spPr>
          <a:xfrm>
            <a:off x="3968318" y="1305017"/>
            <a:ext cx="4234649" cy="16778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257E6-25B4-49F6-8D33-10E1BE866A5C}"/>
              </a:ext>
            </a:extLst>
          </p:cNvPr>
          <p:cNvSpPr txBox="1"/>
          <p:nvPr/>
        </p:nvSpPr>
        <p:spPr>
          <a:xfrm>
            <a:off x="8851037" y="3142695"/>
            <a:ext cx="2192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click on Applicant Details pop up will show up.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Fill the required information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6C7455-CB78-47B6-8608-2DC60C55F309}"/>
              </a:ext>
            </a:extLst>
          </p:cNvPr>
          <p:cNvCxnSpPr/>
          <p:nvPr/>
        </p:nvCxnSpPr>
        <p:spPr>
          <a:xfrm flipH="1" flipV="1">
            <a:off x="8238478" y="2055813"/>
            <a:ext cx="843378" cy="9182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3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0E2A-5B5B-4CC6-AF42-99DBF6F9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FA274-D8E6-45FE-98BC-7D4F666A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40C913-3755-42C4-BD54-11D0EF3CCD1E}"/>
              </a:ext>
            </a:extLst>
          </p:cNvPr>
          <p:cNvCxnSpPr>
            <a:cxnSpLocks/>
          </p:cNvCxnSpPr>
          <p:nvPr/>
        </p:nvCxnSpPr>
        <p:spPr>
          <a:xfrm flipV="1">
            <a:off x="8815526" y="3429000"/>
            <a:ext cx="1164454" cy="32630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07D489-29C1-4080-A5C9-872EF3D109A2}"/>
              </a:ext>
            </a:extLst>
          </p:cNvPr>
          <p:cNvSpPr txBox="1"/>
          <p:nvPr/>
        </p:nvSpPr>
        <p:spPr>
          <a:xfrm>
            <a:off x="9916357" y="286748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‘Yes’ in Person with Disability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B9EAA3-0EBA-446F-8557-E8E8AF0DBE60}"/>
              </a:ext>
            </a:extLst>
          </p:cNvPr>
          <p:cNvCxnSpPr>
            <a:cxnSpLocks/>
          </p:cNvCxnSpPr>
          <p:nvPr/>
        </p:nvCxnSpPr>
        <p:spPr>
          <a:xfrm flipH="1" flipV="1">
            <a:off x="8016536" y="2405849"/>
            <a:ext cx="1963444" cy="5252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1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309</Words>
  <Application>Microsoft Office PowerPoint</Application>
  <PresentationFormat>Widescreen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BPIBS</dc:creator>
  <cp:lastModifiedBy>BPIBS</cp:lastModifiedBy>
  <cp:revision>15</cp:revision>
  <dcterms:created xsi:type="dcterms:W3CDTF">2023-05-24T05:48:54Z</dcterms:created>
  <dcterms:modified xsi:type="dcterms:W3CDTF">2023-05-24T09:27:49Z</dcterms:modified>
</cp:coreProperties>
</file>