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4E77-0934-4D09-B7C9-A282F22AE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091A3-3680-4F28-B695-3E550B7F4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F4542-BA1F-4F7F-95AC-627330E71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155AF-8AA7-451D-BD13-7FCCDB01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F1271-3819-4FA1-B28A-F4B3C06B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451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476F8-D4AB-41E1-9373-EF35BC81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979E7-3980-4335-AB94-9F39B1307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055AE-EAB6-4688-89AD-7C8CD874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F9B80-9866-4657-901E-DB95DF93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300FF-B8EF-456B-981F-DE134FE1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0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43B08-4BF4-42AA-AB14-0CD053FB8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B68A0A-3CC4-4D1D-B9B9-98675A97D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A5303-772F-4905-A05F-C2986F96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FEEE5-5721-4FE1-BEAD-F3C6BD14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7EDCF-A0DA-4BBC-99EF-3316C62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198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D911-98A0-4CB7-B6BF-569B79EF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36FF-40B6-4A1D-87BB-1A0631C83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1F05-982E-4367-B7B9-4AE9B49F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F05DD-6B8F-41ED-8138-5120C13A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A1115-4E59-42C4-9ABA-81EFAB0DB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566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AA8B-9B16-4FC4-AC38-E52AB31D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76AE1-8475-4F22-878C-A6A008FB0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A301B-8A79-4EAC-B4B4-FC10A5ACF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437CB-717B-44A5-804A-4C92024F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3E678-9CAC-4EA2-B6F3-0A27DD59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35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4C37D-9CFB-4C9C-A9F5-35B1C4A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DFE74-25C9-4114-A99F-0C3598CD1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F4B97-9683-4800-823A-08D2D1C40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F4E26-32AE-4E0B-80EE-44A295D1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92DA5-EE55-4EEC-82B1-97D8424F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03E0D-7AD3-4ADF-9136-7BE5619C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999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8ACC-B418-4EA7-8787-22EB0EC6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3CA3E-77D8-43BC-9C4B-64763901C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8F405-EC66-4838-94D2-CB9E144FB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6C664-675D-4941-ACB1-785C8C9B6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DF426-35FF-4EEA-9DCA-18E31B7B8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3A2F3-12D0-4656-9D40-C41C03B2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39922-B3B5-47F7-9699-2F22AEDC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2E563-432B-4E9E-947D-271D4DBC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898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8462-28E8-4123-A6FD-356D0296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2E0F3-C26B-46F1-91E1-1526F7869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D1562-3014-4CC1-82F0-2390D806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5BA4D-B60E-4315-8E71-B499884CE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2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568F7-6512-4A7C-A451-DF5D380E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19703-ACF6-4A32-B0D2-23EA5F6B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50741-FA69-4345-93D7-BA851E17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872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9D3F-5967-4586-AA31-01689FF54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E894D-2CF0-4D1E-ACA0-6D271B6F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57980-906F-429E-91C9-438DABD6B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193A1-8F5B-4F73-BED1-1011AC93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2B371-405B-4C67-B87C-4088F586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B5417-E219-4BC0-982A-3BF012FD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991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809C-4FCE-4F34-904F-EB3319F7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4DBB1-B4CB-4FAE-A596-20C1437D2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37993-C116-4272-89B3-DEE09B8FD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7CDC5-1F98-4BE3-8132-A9DCBBFC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54AA4C-66B8-4163-8429-7EA74874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C51D4-2F2D-4DF4-BF90-1CEA809C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47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7132F-2BD5-4244-9C14-CC3E21B1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C3AA6-11EA-4748-BE9D-5AF9E24D8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C9D17-E360-4E8F-9B5A-C11D6178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290A-1784-46C4-A60E-400E816155D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A5E3F-C561-4E50-8DE1-734676BEF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EFD52-AEF0-436C-A169-5F8EBC265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3BA6-345D-40D2-BD5D-463B0A834E9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77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DB8BC-FBC0-4500-BE62-BD8FB2B4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C5DC2-B8D2-4076-8626-BBB6362D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ABA945-D2E8-4481-A5B4-70623550DB6F}"/>
              </a:ext>
            </a:extLst>
          </p:cNvPr>
          <p:cNvSpPr/>
          <p:nvPr/>
        </p:nvSpPr>
        <p:spPr>
          <a:xfrm>
            <a:off x="9632272" y="3897298"/>
            <a:ext cx="1615736" cy="443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BFA2C-C941-4E54-9595-8BA9A90F9517}"/>
              </a:ext>
            </a:extLst>
          </p:cNvPr>
          <p:cNvSpPr txBox="1"/>
          <p:nvPr/>
        </p:nvSpPr>
        <p:spPr>
          <a:xfrm>
            <a:off x="5521911" y="4341182"/>
            <a:ext cx="331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1- Registration.</a:t>
            </a:r>
          </a:p>
          <a:p>
            <a:r>
              <a:rPr lang="en-US" dirty="0"/>
              <a:t>Enter Details.</a:t>
            </a:r>
          </a:p>
          <a:p>
            <a:r>
              <a:rPr lang="en-US" dirty="0"/>
              <a:t>Confirm</a:t>
            </a:r>
          </a:p>
          <a:p>
            <a:endParaRPr lang="en-US" dirty="0"/>
          </a:p>
          <a:p>
            <a:r>
              <a:rPr lang="en-US" dirty="0"/>
              <a:t>Step 2</a:t>
            </a:r>
          </a:p>
          <a:p>
            <a:r>
              <a:rPr lang="en-US" dirty="0"/>
              <a:t>Activate account.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01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876C-92E7-478E-B5A3-8D9DB7D0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5F206A-398D-4526-9E8E-5D1862C7B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299DFC-6722-4662-B4F5-977669394C7B}"/>
              </a:ext>
            </a:extLst>
          </p:cNvPr>
          <p:cNvCxnSpPr>
            <a:cxnSpLocks/>
          </p:cNvCxnSpPr>
          <p:nvPr/>
        </p:nvCxnSpPr>
        <p:spPr>
          <a:xfrm>
            <a:off x="8760504" y="3075373"/>
            <a:ext cx="105819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B93947-A25A-422A-8E20-B4EB58D07473}"/>
              </a:ext>
            </a:extLst>
          </p:cNvPr>
          <p:cNvCxnSpPr>
            <a:cxnSpLocks/>
          </p:cNvCxnSpPr>
          <p:nvPr/>
        </p:nvCxnSpPr>
        <p:spPr>
          <a:xfrm flipH="1" flipV="1">
            <a:off x="8097731" y="1690688"/>
            <a:ext cx="1720972" cy="9763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07AFB0-B7C9-4523-9974-3CF230BB83B3}"/>
              </a:ext>
            </a:extLst>
          </p:cNvPr>
          <p:cNvSpPr txBox="1"/>
          <p:nvPr/>
        </p:nvSpPr>
        <p:spPr>
          <a:xfrm>
            <a:off x="9818703" y="2205335"/>
            <a:ext cx="190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‘NO’ in Have you passed class 12th</a:t>
            </a:r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CFB94-7A57-43BE-881E-C25FBC21A1AC}"/>
              </a:ext>
            </a:extLst>
          </p:cNvPr>
          <p:cNvSpPr/>
          <p:nvPr/>
        </p:nvSpPr>
        <p:spPr>
          <a:xfrm>
            <a:off x="4229100" y="2914650"/>
            <a:ext cx="5324475" cy="3714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833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EA64-77F2-4A5F-ACEF-77CD6F5B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6612A-D436-4165-9A99-4FEE53740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6F4967-16FA-41A6-81F0-7E751055009E}"/>
              </a:ext>
            </a:extLst>
          </p:cNvPr>
          <p:cNvCxnSpPr>
            <a:cxnSpLocks/>
          </p:cNvCxnSpPr>
          <p:nvPr/>
        </p:nvCxnSpPr>
        <p:spPr>
          <a:xfrm>
            <a:off x="8817654" y="3375708"/>
            <a:ext cx="1058199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7E1140-66D4-4C78-A646-8A0F2954B979}"/>
              </a:ext>
            </a:extLst>
          </p:cNvPr>
          <p:cNvCxnSpPr>
            <a:cxnSpLocks/>
          </p:cNvCxnSpPr>
          <p:nvPr/>
        </p:nvCxnSpPr>
        <p:spPr>
          <a:xfrm flipH="1" flipV="1">
            <a:off x="8154881" y="1991023"/>
            <a:ext cx="1720972" cy="97631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42007A9-264E-4822-9A52-F99208303E05}"/>
              </a:ext>
            </a:extLst>
          </p:cNvPr>
          <p:cNvSpPr txBox="1"/>
          <p:nvPr/>
        </p:nvSpPr>
        <p:spPr>
          <a:xfrm>
            <a:off x="9809178" y="3006376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‘NO’</a:t>
            </a:r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88061C-9C12-4095-ABA0-49F575FA37CF}"/>
              </a:ext>
            </a:extLst>
          </p:cNvPr>
          <p:cNvSpPr/>
          <p:nvPr/>
        </p:nvSpPr>
        <p:spPr>
          <a:xfrm>
            <a:off x="3769404" y="3233608"/>
            <a:ext cx="5048250" cy="3156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A8D38-10C9-4C01-AFAB-30D38040FFF9}"/>
              </a:ext>
            </a:extLst>
          </p:cNvPr>
          <p:cNvSpPr txBox="1"/>
          <p:nvPr/>
        </p:nvSpPr>
        <p:spPr>
          <a:xfrm>
            <a:off x="9182100" y="4029075"/>
            <a:ext cx="2535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Fill the location of college/institute/university for graduation</a:t>
            </a:r>
          </a:p>
          <a:p>
            <a:endParaRPr lang="en-US" dirty="0"/>
          </a:p>
          <a:p>
            <a:r>
              <a:rPr lang="en-US" dirty="0"/>
              <a:t>Fill in category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501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3B1E-8372-416F-BF05-CAC1ADE0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8F089-21AB-4F39-91B5-BC085772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7F710-CD48-4B74-AD00-750CDB48DEE2}"/>
              </a:ext>
            </a:extLst>
          </p:cNvPr>
          <p:cNvSpPr/>
          <p:nvPr/>
        </p:nvSpPr>
        <p:spPr>
          <a:xfrm>
            <a:off x="3799643" y="3568823"/>
            <a:ext cx="7759083" cy="6214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E3867-95CF-4F5A-A763-D81DB5F90B99}"/>
              </a:ext>
            </a:extLst>
          </p:cNvPr>
          <p:cNvSpPr txBox="1"/>
          <p:nvPr/>
        </p:nvSpPr>
        <p:spPr>
          <a:xfrm>
            <a:off x="9428085" y="2059619"/>
            <a:ext cx="192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Delhi SC candidate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92ACA2-D38B-48CA-8218-F365ABCBA62E}"/>
              </a:ext>
            </a:extLst>
          </p:cNvPr>
          <p:cNvCxnSpPr>
            <a:cxnSpLocks/>
          </p:cNvCxnSpPr>
          <p:nvPr/>
        </p:nvCxnSpPr>
        <p:spPr>
          <a:xfrm flipH="1">
            <a:off x="9774316" y="2631119"/>
            <a:ext cx="257451" cy="7978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E8A599-B0D5-48D8-8D1A-17BF22C77093}"/>
              </a:ext>
            </a:extLst>
          </p:cNvPr>
          <p:cNvCxnSpPr>
            <a:cxnSpLocks/>
          </p:cNvCxnSpPr>
          <p:nvPr/>
        </p:nvCxnSpPr>
        <p:spPr>
          <a:xfrm flipH="1" flipV="1">
            <a:off x="8016536" y="2041609"/>
            <a:ext cx="1411549" cy="2399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A5E625-BE7F-49BA-A14B-553CD3874D0E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F83ED1-0AFF-4F80-92F6-1820CEC0584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caste from the Drop Down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912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E914-6EAF-4CAB-8362-CD9BD766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D5003-9D6B-448F-BC22-4C03A8B9A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E04B9-38E8-4D8B-BFC1-B506BC923952}"/>
              </a:ext>
            </a:extLst>
          </p:cNvPr>
          <p:cNvSpPr txBox="1"/>
          <p:nvPr/>
        </p:nvSpPr>
        <p:spPr>
          <a:xfrm>
            <a:off x="8833282" y="3812679"/>
            <a:ext cx="166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caste is selected as others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404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79F8-A1A3-49B3-A43D-C8254563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1B4CD-743F-4317-BD2F-4B4A3975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C34524-1890-406D-9D08-4A61F1D415A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27AD52-9EC3-4B5F-98C5-F573D68657CE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4616CD-BE27-4C2F-8A88-35FD1440F4EA}"/>
              </a:ext>
            </a:extLst>
          </p:cNvPr>
          <p:cNvSpPr txBox="1"/>
          <p:nvPr/>
        </p:nvSpPr>
        <p:spPr>
          <a:xfrm>
            <a:off x="9712171" y="2068497"/>
            <a:ext cx="170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418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D93B-DDB7-483A-B70C-84EB09FF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B1432-4868-43F3-B2FF-09FB423E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B1BC8-2349-4E15-BB67-7FF8D5122774}"/>
              </a:ext>
            </a:extLst>
          </p:cNvPr>
          <p:cNvSpPr txBox="1"/>
          <p:nvPr/>
        </p:nvSpPr>
        <p:spPr>
          <a:xfrm>
            <a:off x="9330430" y="3080551"/>
            <a:ext cx="2130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ST Candidate there will be no pop up and the system will allow him to proceed further.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58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8773-6539-4455-A2D9-2931D719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AF17-0290-49AC-BAFF-8D4B3706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29CDE3-C01A-4108-8549-01C2E9D721B3}"/>
              </a:ext>
            </a:extLst>
          </p:cNvPr>
          <p:cNvSpPr/>
          <p:nvPr/>
        </p:nvSpPr>
        <p:spPr>
          <a:xfrm>
            <a:off x="3879542" y="3595456"/>
            <a:ext cx="7634796" cy="6036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E32D3A-6D95-470A-9F84-293F81EB318F}"/>
              </a:ext>
            </a:extLst>
          </p:cNvPr>
          <p:cNvCxnSpPr>
            <a:cxnSpLocks/>
          </p:cNvCxnSpPr>
          <p:nvPr/>
        </p:nvCxnSpPr>
        <p:spPr>
          <a:xfrm flipH="1">
            <a:off x="9481351" y="2688319"/>
            <a:ext cx="408373" cy="809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3F7267-6778-438B-B129-395DF50CD30D}"/>
              </a:ext>
            </a:extLst>
          </p:cNvPr>
          <p:cNvSpPr txBox="1"/>
          <p:nvPr/>
        </p:nvSpPr>
        <p:spPr>
          <a:xfrm>
            <a:off x="9481351" y="2041988"/>
            <a:ext cx="221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Delhi- OBC Candidate</a:t>
            </a:r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E8477-6890-4909-9D6E-D684A5FCEA55}"/>
              </a:ext>
            </a:extLst>
          </p:cNvPr>
          <p:cNvCxnSpPr>
            <a:cxnSpLocks/>
          </p:cNvCxnSpPr>
          <p:nvPr/>
        </p:nvCxnSpPr>
        <p:spPr>
          <a:xfrm flipH="1" flipV="1">
            <a:off x="8060925" y="1963930"/>
            <a:ext cx="1420426" cy="2697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0F787F-2FB4-4383-A49E-C7C74401094B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6AF7F3-011E-4569-AEA4-3C010CA961A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caste from the Drop Down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9443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3CB2-CD77-47FB-8DC5-D940B2E3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0FEE5-4BF2-4FCB-822B-EEE0F10A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20F24-24A5-432B-8A8B-E48578A48594}"/>
              </a:ext>
            </a:extLst>
          </p:cNvPr>
          <p:cNvSpPr txBox="1"/>
          <p:nvPr/>
        </p:nvSpPr>
        <p:spPr>
          <a:xfrm>
            <a:off x="9064101" y="4048217"/>
            <a:ext cx="198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caste is selected as others then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733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1F1D-8C6B-4CCC-B6E1-4FBD6CB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60DCB-EA10-4FC4-A4D2-0CB7D048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76351-98D3-4F1F-AF6E-8EF8D2A2C58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D9A6D3-235F-40AE-9D58-E87F27D4FFA0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58B610-2B38-4B70-BF23-8FAC84372D81}"/>
              </a:ext>
            </a:extLst>
          </p:cNvPr>
          <p:cNvSpPr txBox="1"/>
          <p:nvPr/>
        </p:nvSpPr>
        <p:spPr>
          <a:xfrm>
            <a:off x="9712171" y="2068497"/>
            <a:ext cx="1704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Fill other required information</a:t>
            </a:r>
          </a:p>
          <a:p>
            <a:endParaRPr lang="en-IN" dirty="0"/>
          </a:p>
          <a:p>
            <a:r>
              <a:rPr lang="en-IN" dirty="0"/>
              <a:t>Then Save and Proceed.</a:t>
            </a:r>
          </a:p>
        </p:txBody>
      </p:sp>
    </p:spTree>
    <p:extLst>
      <p:ext uri="{BB962C8B-B14F-4D97-AF65-F5344CB8AC3E}">
        <p14:creationId xmlns:p14="http://schemas.microsoft.com/office/powerpoint/2010/main" val="12366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09FD-9226-42C0-B22C-DA5D5377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90866-B688-444C-9281-3B783525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AC252C-5F38-4E2F-9A95-92F80BBD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1027D7-DA71-4DBD-B246-BA6D4E5689FD}"/>
              </a:ext>
            </a:extLst>
          </p:cNvPr>
          <p:cNvSpPr txBox="1"/>
          <p:nvPr/>
        </p:nvSpPr>
        <p:spPr>
          <a:xfrm>
            <a:off x="3693111" y="4829452"/>
            <a:ext cx="5637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Upload photo and signature</a:t>
            </a:r>
          </a:p>
          <a:p>
            <a:endParaRPr lang="en-US" dirty="0"/>
          </a:p>
          <a:p>
            <a:r>
              <a:rPr lang="en-US" dirty="0"/>
              <a:t>Save and proceed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451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80FD-3CAF-4B3B-8FAF-ED37A163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83D6-663A-41FF-A37D-F19C4792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FD8D0-1689-4CEA-B01E-E73882695208}"/>
              </a:ext>
            </a:extLst>
          </p:cNvPr>
          <p:cNvSpPr txBox="1"/>
          <p:nvPr/>
        </p:nvSpPr>
        <p:spPr>
          <a:xfrm>
            <a:off x="2920753" y="3861786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3- Sign 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477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5111-81B0-4EFD-8AAD-23AC8669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09914-80AC-4407-88A3-E656EE4D3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02610-EC11-49A8-9D66-B6BEB5873C62}"/>
              </a:ext>
            </a:extLst>
          </p:cNvPr>
          <p:cNvSpPr txBox="1"/>
          <p:nvPr/>
        </p:nvSpPr>
        <p:spPr>
          <a:xfrm>
            <a:off x="497150" y="3429000"/>
            <a:ext cx="2441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Fill Your educational details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Save and Proceed</a:t>
            </a:r>
          </a:p>
          <a:p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63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05E0-88AE-43EE-A991-E217ACB0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AAFB8-0EB3-43EA-A9A6-A2843C58C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3DFC61-ED51-4CC0-B44C-8B4E9999EE32}"/>
              </a:ext>
            </a:extLst>
          </p:cNvPr>
          <p:cNvSpPr txBox="1"/>
          <p:nvPr/>
        </p:nvSpPr>
        <p:spPr>
          <a:xfrm>
            <a:off x="497150" y="3429000"/>
            <a:ext cx="24413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Fill Your educational details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Save and Proceed</a:t>
            </a:r>
          </a:p>
          <a:p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7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648C-CFF8-415A-BDA0-53484F9D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E4336-0E57-45D6-B99D-CAFE4DBC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C9B67-4655-41E2-9FFA-2D3DCE704743}"/>
              </a:ext>
            </a:extLst>
          </p:cNvPr>
          <p:cNvSpPr txBox="1"/>
          <p:nvPr/>
        </p:nvSpPr>
        <p:spPr>
          <a:xfrm>
            <a:off x="488272" y="3515557"/>
            <a:ext cx="23969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Upload the required documents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Save and Proceed</a:t>
            </a:r>
          </a:p>
          <a:p>
            <a:endParaRPr lang="en-IN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94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1BFAF0-12E8-4306-B4E1-296CFC674850}"/>
              </a:ext>
            </a:extLst>
          </p:cNvPr>
          <p:cNvSpPr txBox="1"/>
          <p:nvPr/>
        </p:nvSpPr>
        <p:spPr>
          <a:xfrm>
            <a:off x="1058157" y="2212629"/>
            <a:ext cx="9818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preview and confirm( check details carefully)</a:t>
            </a:r>
            <a:br>
              <a:rPr lang="en-US" dirty="0"/>
            </a:br>
            <a:r>
              <a:rPr lang="en-US" dirty="0"/>
              <a:t>-pay registration fee</a:t>
            </a:r>
            <a:br>
              <a:rPr lang="en-US" dirty="0"/>
            </a:br>
            <a:r>
              <a:rPr lang="en-US" dirty="0"/>
              <a:t>-print final application form for future reference.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686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2B17-BC44-43E1-AEBD-0E503F1F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9572-9238-43F4-B605-E5F907D6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36738-656A-41DC-8678-782D33E01A0D}"/>
              </a:ext>
            </a:extLst>
          </p:cNvPr>
          <p:cNvSpPr txBox="1"/>
          <p:nvPr/>
        </p:nvSpPr>
        <p:spPr>
          <a:xfrm>
            <a:off x="1287262" y="4536489"/>
            <a:ext cx="332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4- My application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581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599E-237F-4D2F-AC92-25A2978E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7A5D4-2973-4EBA-931B-08D70C4A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13504-BCEB-4F6B-BC1B-9614E9A47E02}"/>
              </a:ext>
            </a:extLst>
          </p:cNvPr>
          <p:cNvSpPr txBox="1"/>
          <p:nvPr/>
        </p:nvSpPr>
        <p:spPr>
          <a:xfrm>
            <a:off x="2024109" y="4154750"/>
            <a:ext cx="40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Program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546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353-5585-499E-A0EB-274F1305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60246-A269-4C0E-9FBF-0D3C5EFF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A903-8074-4648-8810-C581B35F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9DFAF-CBA4-4ABC-9F9C-8A8179836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02A551-22B5-4E11-AA9A-566585D3C5A1}"/>
              </a:ext>
            </a:extLst>
          </p:cNvPr>
          <p:cNvCxnSpPr/>
          <p:nvPr/>
        </p:nvCxnSpPr>
        <p:spPr>
          <a:xfrm flipV="1">
            <a:off x="3293616" y="2210540"/>
            <a:ext cx="941033" cy="8877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F42A16-E49E-4862-8C32-1E890FA2AA89}"/>
              </a:ext>
            </a:extLst>
          </p:cNvPr>
          <p:cNvSpPr txBox="1"/>
          <p:nvPr/>
        </p:nvSpPr>
        <p:spPr>
          <a:xfrm>
            <a:off x="1324624" y="1464525"/>
            <a:ext cx="2219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to check the eligibility conditions for the program selected.</a:t>
            </a:r>
          </a:p>
          <a:p>
            <a:r>
              <a:rPr lang="en-US" dirty="0">
                <a:solidFill>
                  <a:schemeClr val="bg1"/>
                </a:solidFill>
              </a:rPr>
              <a:t>Check the box</a:t>
            </a:r>
          </a:p>
          <a:p>
            <a:r>
              <a:rPr lang="en-US" dirty="0">
                <a:solidFill>
                  <a:schemeClr val="bg1"/>
                </a:solidFill>
              </a:rPr>
              <a:t>And </a:t>
            </a:r>
          </a:p>
          <a:p>
            <a:r>
              <a:rPr lang="en-US" dirty="0">
                <a:solidFill>
                  <a:schemeClr val="bg1"/>
                </a:solidFill>
              </a:rPr>
              <a:t>Add the program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1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4A62-E03B-4DE6-A003-AA683EE1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ED76B-0885-4231-A5B1-0AFBEFC0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C3F4F-3F14-44CD-AAF1-F4EAE3EC1BB4}"/>
              </a:ext>
            </a:extLst>
          </p:cNvPr>
          <p:cNvSpPr txBox="1"/>
          <p:nvPr/>
        </p:nvSpPr>
        <p:spPr>
          <a:xfrm>
            <a:off x="3773010" y="4403324"/>
            <a:ext cx="452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applicant details and fill the required information.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245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0E2A-5B5B-4CC6-AF42-99DBF6F9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FA274-D8E6-45FE-98BC-7D4F666A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40C913-3755-42C4-BD54-11D0EF3CCD1E}"/>
              </a:ext>
            </a:extLst>
          </p:cNvPr>
          <p:cNvCxnSpPr>
            <a:cxnSpLocks/>
          </p:cNvCxnSpPr>
          <p:nvPr/>
        </p:nvCxnSpPr>
        <p:spPr>
          <a:xfrm flipV="1">
            <a:off x="8815526" y="3429000"/>
            <a:ext cx="1164454" cy="32630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07D489-29C1-4080-A5C9-872EF3D109A2}"/>
              </a:ext>
            </a:extLst>
          </p:cNvPr>
          <p:cNvSpPr txBox="1"/>
          <p:nvPr/>
        </p:nvSpPr>
        <p:spPr>
          <a:xfrm>
            <a:off x="9916357" y="286748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‘Yes’ in Person with Disability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B9EAA3-0EBA-446F-8557-E8E8AF0DBE60}"/>
              </a:ext>
            </a:extLst>
          </p:cNvPr>
          <p:cNvCxnSpPr>
            <a:cxnSpLocks/>
          </p:cNvCxnSpPr>
          <p:nvPr/>
        </p:nvCxnSpPr>
        <p:spPr>
          <a:xfrm flipH="1" flipV="1">
            <a:off x="8016536" y="2405849"/>
            <a:ext cx="1963444" cy="5252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D60C4CA-DDF6-4C75-B3A8-520A1E1F4946}"/>
              </a:ext>
            </a:extLst>
          </p:cNvPr>
          <p:cNvSpPr/>
          <p:nvPr/>
        </p:nvSpPr>
        <p:spPr>
          <a:xfrm>
            <a:off x="4317692" y="3546541"/>
            <a:ext cx="5048250" cy="3156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061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F3B5-45CB-4AB5-BF55-C032510B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DCB72-63FB-4369-8EA3-810D026F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9667C7-B09A-46C7-827E-8D902FD343FA}"/>
              </a:ext>
            </a:extLst>
          </p:cNvPr>
          <p:cNvCxnSpPr>
            <a:cxnSpLocks/>
          </p:cNvCxnSpPr>
          <p:nvPr/>
        </p:nvCxnSpPr>
        <p:spPr>
          <a:xfrm>
            <a:off x="8859914" y="4065973"/>
            <a:ext cx="125175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F419DE-C81B-4754-8F82-C0E66E0AA355}"/>
              </a:ext>
            </a:extLst>
          </p:cNvPr>
          <p:cNvCxnSpPr>
            <a:cxnSpLocks/>
          </p:cNvCxnSpPr>
          <p:nvPr/>
        </p:nvCxnSpPr>
        <p:spPr>
          <a:xfrm flipH="1" flipV="1">
            <a:off x="8078680" y="2095130"/>
            <a:ext cx="1837677" cy="167788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C92696-22F0-425B-B3CD-DF007FC23B4A}"/>
              </a:ext>
            </a:extLst>
          </p:cNvPr>
          <p:cNvSpPr txBox="1"/>
          <p:nvPr/>
        </p:nvSpPr>
        <p:spPr>
          <a:xfrm>
            <a:off x="9818703" y="2938509"/>
            <a:ext cx="190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‘NO’ in Have you passed class 10th</a:t>
            </a:r>
            <a:endParaRPr lang="en-IN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835F7D-93D7-4911-9C42-92EF78895DE5}"/>
              </a:ext>
            </a:extLst>
          </p:cNvPr>
          <p:cNvSpPr/>
          <p:nvPr/>
        </p:nvSpPr>
        <p:spPr>
          <a:xfrm>
            <a:off x="4486275" y="3861839"/>
            <a:ext cx="5048250" cy="31561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2442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235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BPIBS</dc:creator>
  <cp:lastModifiedBy>BPIBS</cp:lastModifiedBy>
  <cp:revision>4</cp:revision>
  <dcterms:created xsi:type="dcterms:W3CDTF">2023-05-24T09:09:41Z</dcterms:created>
  <dcterms:modified xsi:type="dcterms:W3CDTF">2023-05-24T09:27:27Z</dcterms:modified>
</cp:coreProperties>
</file>